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5" r:id="rId2"/>
    <p:sldId id="306" r:id="rId3"/>
    <p:sldId id="309" r:id="rId4"/>
    <p:sldId id="307" r:id="rId5"/>
    <p:sldId id="308" r:id="rId6"/>
    <p:sldId id="316" r:id="rId7"/>
    <p:sldId id="314" r:id="rId8"/>
    <p:sldId id="281" r:id="rId9"/>
    <p:sldId id="28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95" autoAdjust="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FF343-F922-4344-8C6C-20D3E9B0DEA6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20895-1778-4694-8618-BF70C7A4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2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 off by placing small pieces of paper all over. On each slip of paper write a memory, place you’ve been, something you’ve experienced or something from a book you’ve read: "Minnesota is really cold in the winter", "Running a race is hard work, but you feel really proud when you pass the finish line" "Fishing" etc.  Take the lint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{schema} roller and pick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 one piece at a time,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it out loud,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 the thought or idea.  After picking up each piece of paper with schema roller,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talk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how our brains are like that sticky roller.  The things we see, hear, do, read all get stuck in our brains - just like the pieces of paper stuck to this sticky roller.  This builds our schema--or--prior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knowledge.  This allows us to make connections to new information!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20895-1778-4694-8618-BF70C7A49D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83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plan for “making a class</a:t>
            </a:r>
            <a:r>
              <a:rPr lang="en-US" baseline="0" dirty="0" smtClean="0"/>
              <a:t> brain” is hyperlinked to the picture.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20895-1778-4694-8618-BF70C7A49D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84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studying the brain and what each part</a:t>
            </a:r>
            <a:r>
              <a:rPr lang="en-US" baseline="0" dirty="0" smtClean="0"/>
              <a:t> does, students make a 3d version and label the different parts and their functions.  </a:t>
            </a:r>
            <a:r>
              <a:rPr lang="en-US" dirty="0" smtClean="0"/>
              <a:t>Instructions for brain are hyperlinked.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20895-1778-4694-8618-BF70C7A49D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4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the parts and functions of the brain.  Complete all 3 foldable activities in notebooks.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20895-1778-4694-8618-BF70C7A49D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94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the figurative</a:t>
            </a:r>
            <a:r>
              <a:rPr lang="en-US" baseline="0" dirty="0" smtClean="0"/>
              <a:t> language behind the “This is your brain on drugs” campaign.  Refer to the poster and the hyperlinked video.  Ask students to create a similar (positive) poster for “This is your brain on learning.”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20895-1778-4694-8618-BF70C7A49D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32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</a:t>
            </a:r>
            <a:r>
              <a:rPr lang="en-US" baseline="0" dirty="0" smtClean="0"/>
              <a:t> to article:  </a:t>
            </a:r>
            <a:r>
              <a:rPr lang="en-US" b="1" dirty="0" smtClean="0"/>
              <a:t>Curiosity: It Helps Us Learn, But Why?  </a:t>
            </a:r>
            <a:r>
              <a:rPr lang="en-US" b="0" dirty="0" smtClean="0"/>
              <a:t>Print</a:t>
            </a:r>
            <a:r>
              <a:rPr lang="en-US" b="0" baseline="0" dirty="0" smtClean="0"/>
              <a:t> and distribute with highlighters.  Read orally with students.  Students should highlight important aspects in order to complete a </a:t>
            </a:r>
            <a:r>
              <a:rPr lang="en-US" b="1" baseline="0" dirty="0" smtClean="0"/>
              <a:t>Sentence, Phrase, Word</a:t>
            </a:r>
            <a:r>
              <a:rPr lang="en-US" b="0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20895-1778-4694-8618-BF70C7A49D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87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Brain</a:t>
            </a:r>
            <a:r>
              <a:rPr lang="en-US" baseline="0" dirty="0" smtClean="0"/>
              <a:t> Clips:  -7 myths about the brain   -How youth learn   -How to teach students about the brain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20895-1778-4694-8618-BF70C7A49D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75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ABA6-69B3-40D4-8EE7-2458AFD6E86D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993C-3F01-4CB5-8CDE-3C7FAD06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2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ABA6-69B3-40D4-8EE7-2458AFD6E86D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993C-3F01-4CB5-8CDE-3C7FAD06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8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ABA6-69B3-40D4-8EE7-2458AFD6E86D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993C-3F01-4CB5-8CDE-3C7FAD06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ABA6-69B3-40D4-8EE7-2458AFD6E86D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993C-3F01-4CB5-8CDE-3C7FAD06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4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ABA6-69B3-40D4-8EE7-2458AFD6E86D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993C-3F01-4CB5-8CDE-3C7FAD06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4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ABA6-69B3-40D4-8EE7-2458AFD6E86D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993C-3F01-4CB5-8CDE-3C7FAD06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ABA6-69B3-40D4-8EE7-2458AFD6E86D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993C-3F01-4CB5-8CDE-3C7FAD06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0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ABA6-69B3-40D4-8EE7-2458AFD6E86D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993C-3F01-4CB5-8CDE-3C7FAD06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97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ABA6-69B3-40D4-8EE7-2458AFD6E86D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993C-3F01-4CB5-8CDE-3C7FAD06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7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ABA6-69B3-40D4-8EE7-2458AFD6E86D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993C-3F01-4CB5-8CDE-3C7FAD06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ABA6-69B3-40D4-8EE7-2458AFD6E86D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993C-3F01-4CB5-8CDE-3C7FAD06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3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8ABA6-69B3-40D4-8EE7-2458AFD6E86D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C993C-3F01-4CB5-8CDE-3C7FAD06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1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rainpop.com/health/bodysystems/brain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www.brainpop.com/health/bodysystems/neuron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theloveofteaching.net/2011/02/wildly-successful-metacognition-lesson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lenjmchenry.com/homeschool-freedownloads/lifesciences-games/brainhemishpere.ph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b_a2t0ZfTs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r.org/blogs/ed/2014/10/24/357811146/curiosity-it-may-have-killed-the-cat-but-it-helps-us-lear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topia.org/blog/film-festival-brain-learn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r>
              <a:rPr lang="en-US" b="1" dirty="0" smtClean="0"/>
              <a:t>Brain Growth &amp; Curiosity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650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434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5355"/>
            <a:ext cx="42672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28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0" t="12811" r="35281" b="35929"/>
          <a:stretch/>
        </p:blipFill>
        <p:spPr bwMode="auto">
          <a:xfrm>
            <a:off x="381000" y="381000"/>
            <a:ext cx="3985147" cy="374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5" t="18937" r="35386" b="29803"/>
          <a:stretch/>
        </p:blipFill>
        <p:spPr bwMode="auto">
          <a:xfrm>
            <a:off x="4648199" y="2819400"/>
            <a:ext cx="3930555" cy="374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46746"/>
            <a:ext cx="5791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3810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Let’s make a brain!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68576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0"/>
            <a:ext cx="41719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75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1" t="30146" r="51015" b="21953"/>
          <a:stretch/>
        </p:blipFill>
        <p:spPr bwMode="auto">
          <a:xfrm>
            <a:off x="152400" y="152968"/>
            <a:ext cx="2688608" cy="350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1" t="37002" r="51469" b="21331"/>
          <a:stretch/>
        </p:blipFill>
        <p:spPr bwMode="auto">
          <a:xfrm>
            <a:off x="3069608" y="1905000"/>
            <a:ext cx="265562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0" t="29462" r="51154" b="19247"/>
          <a:stretch/>
        </p:blipFill>
        <p:spPr bwMode="auto">
          <a:xfrm>
            <a:off x="5983406" y="2895600"/>
            <a:ext cx="2975212" cy="375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9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34642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your brain…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4343400"/>
            <a:ext cx="3441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your brain on learning…</a:t>
            </a:r>
            <a:endParaRPr lang="en-US" dirty="0"/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6428"/>
            <a:ext cx="2686956" cy="436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67200" y="346428"/>
            <a:ext cx="4343400" cy="61305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67200" y="2438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learning…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7"/>
          <a:stretch/>
        </p:blipFill>
        <p:spPr bwMode="auto">
          <a:xfrm>
            <a:off x="5960659" y="4730213"/>
            <a:ext cx="2554260" cy="167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343" y="838200"/>
            <a:ext cx="1465472" cy="11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945" y="2862097"/>
            <a:ext cx="2071687" cy="137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64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09663"/>
            <a:ext cx="7010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3810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CURIOSITY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298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ve-Minute Film Festival: Learning and the Brai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455" y="1905000"/>
            <a:ext cx="43815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27205" y="838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Five-Minute Film Festival: Learning and the Brain</a:t>
            </a:r>
          </a:p>
        </p:txBody>
      </p:sp>
    </p:spTree>
    <p:extLst>
      <p:ext uri="{BB962C8B-B14F-4D97-AF65-F5344CB8AC3E}">
        <p14:creationId xmlns:p14="http://schemas.microsoft.com/office/powerpoint/2010/main" val="2298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278</Words>
  <Application>Microsoft Office PowerPoint</Application>
  <PresentationFormat>On-screen Show (4:3)</PresentationFormat>
  <Paragraphs>21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Brain Growth &amp; Curiosity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Rochester Community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Taylor, Jodi</cp:lastModifiedBy>
  <cp:revision>66</cp:revision>
  <dcterms:created xsi:type="dcterms:W3CDTF">2014-11-13T20:13:19Z</dcterms:created>
  <dcterms:modified xsi:type="dcterms:W3CDTF">2016-05-09T00:39:16Z</dcterms:modified>
</cp:coreProperties>
</file>